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1024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aa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15" y="148588"/>
            <a:ext cx="653518" cy="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30087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Patrick Crocker</cp:lastModifiedBy>
  <cp:revision>273</cp:revision>
  <dcterms:created xsi:type="dcterms:W3CDTF">2015-10-05T21:15:00Z</dcterms:created>
  <dcterms:modified xsi:type="dcterms:W3CDTF">2017-04-24T15:33:22Z</dcterms:modified>
  <cp:category/>
</cp:coreProperties>
</file>